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64" r:id="rId16"/>
    <p:sldId id="261" r:id="rId17"/>
    <p:sldId id="262" r:id="rId18"/>
    <p:sldId id="263" r:id="rId19"/>
    <p:sldId id="265" r:id="rId20"/>
    <p:sldId id="266" r:id="rId21"/>
    <p:sldId id="277" r:id="rId22"/>
    <p:sldId id="275" r:id="rId23"/>
    <p:sldId id="267" r:id="rId24"/>
    <p:sldId id="276" r:id="rId25"/>
    <p:sldId id="279" r:id="rId26"/>
    <p:sldId id="280" r:id="rId27"/>
    <p:sldId id="282" r:id="rId28"/>
    <p:sldId id="284" r:id="rId29"/>
    <p:sldId id="286" r:id="rId30"/>
    <p:sldId id="289" r:id="rId31"/>
    <p:sldId id="291" r:id="rId32"/>
    <p:sldId id="292" r:id="rId33"/>
    <p:sldId id="293" r:id="rId34"/>
    <p:sldId id="295" r:id="rId35"/>
    <p:sldId id="268" r:id="rId36"/>
    <p:sldId id="269" r:id="rId37"/>
    <p:sldId id="270" r:id="rId38"/>
    <p:sldId id="271" r:id="rId39"/>
    <p:sldId id="272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jpeg"/><Relationship Id="rId9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98115" y="3120797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paddleChangeRequest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‘timestamp’: 197454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49CDB0-023A-4489-B117-763F2FD1FC82}"/>
              </a:ext>
            </a:extLst>
          </p:cNvPr>
          <p:cNvSpPr txBox="1"/>
          <p:nvPr/>
        </p:nvSpPr>
        <p:spPr>
          <a:xfrm>
            <a:off x="6693518" y="4040482"/>
            <a:ext cx="33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Probably not necessary?</a:t>
            </a:r>
          </a:p>
        </p:txBody>
      </p: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10391</TotalTime>
  <Words>1119</Words>
  <Application>Microsoft Office PowerPoint</Application>
  <PresentationFormat>Widescreen</PresentationFormat>
  <Paragraphs>366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236</cp:revision>
  <dcterms:created xsi:type="dcterms:W3CDTF">2020-04-23T16:30:09Z</dcterms:created>
  <dcterms:modified xsi:type="dcterms:W3CDTF">2020-05-09T16:00:17Z</dcterms:modified>
</cp:coreProperties>
</file>